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pPr/>
              <a:t>11/20/2017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pPr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pPr/>
              <a:t>11/20/2017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pPr/>
              <a:t>11/20/2017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pPr/>
              <a:t>11/20/2017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pPr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pPr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303611"/>
            <a:ext cx="7772400" cy="4267200"/>
          </a:xfrm>
        </p:spPr>
        <p:txBody>
          <a:bodyPr/>
          <a:lstStyle/>
          <a:p>
            <a:r>
              <a:rPr lang="ru-RU" sz="6000" dirty="0" smtClean="0"/>
              <a:t>ТВОИ ВОЗМОЖНОСТИ В АКАДЕМИИ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175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6544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49" t="1115" r="11852" b="1115"/>
          <a:stretch/>
        </p:blipFill>
        <p:spPr>
          <a:xfrm>
            <a:off x="1512570" y="77998"/>
            <a:ext cx="5676509" cy="4075563"/>
          </a:xfrm>
        </p:spPr>
      </p:pic>
      <p:pic>
        <p:nvPicPr>
          <p:cNvPr id="5" name="Изображение 4" descr="IMG_654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8130" y="4237960"/>
            <a:ext cx="4625869" cy="2602051"/>
          </a:xfrm>
          <a:prstGeom prst="rect">
            <a:avLst/>
          </a:prstGeom>
        </p:spPr>
      </p:pic>
      <p:pic>
        <p:nvPicPr>
          <p:cNvPr id="6" name="Изображение 5" descr="IMG_654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92672"/>
            <a:ext cx="4350825" cy="244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6631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Дания, университет Копенгагена</a:t>
            </a:r>
            <a:endParaRPr lang="ru-RU" dirty="0"/>
          </a:p>
        </p:txBody>
      </p:sp>
      <p:pic>
        <p:nvPicPr>
          <p:cNvPr id="4" name="Содержимое 3" descr="IMG_624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376" b="29376"/>
          <a:stretch>
            <a:fillRect/>
          </a:stretch>
        </p:blipFill>
        <p:spPr>
          <a:xfrm>
            <a:off x="0" y="2493819"/>
            <a:ext cx="5325042" cy="2928568"/>
          </a:xfrm>
        </p:spPr>
      </p:pic>
      <p:pic>
        <p:nvPicPr>
          <p:cNvPr id="5" name="Изображение 4" descr="IMG_624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0650" y="1600200"/>
            <a:ext cx="3943349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04576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Изображение 6" descr="IMG_62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9905" y="275391"/>
            <a:ext cx="4624274" cy="6165698"/>
          </a:xfrm>
          <a:prstGeom prst="rect">
            <a:avLst/>
          </a:prstGeom>
        </p:spPr>
      </p:pic>
      <p:pic>
        <p:nvPicPr>
          <p:cNvPr id="13" name="Содержимое 12" descr="IMG_5359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00" b="227"/>
          <a:stretch/>
        </p:blipFill>
        <p:spPr>
          <a:xfrm rot="5400000">
            <a:off x="-1085290" y="1029536"/>
            <a:ext cx="6913754" cy="4743175"/>
          </a:xfrm>
        </p:spPr>
      </p:pic>
    </p:spTree>
    <p:extLst>
      <p:ext uri="{BB962C8B-B14F-4D97-AF65-F5344CB8AC3E}">
        <p14:creationId xmlns:p14="http://schemas.microsoft.com/office/powerpoint/2010/main" xmlns="" val="2266341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48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336" b="13336"/>
          <a:stretch>
            <a:fillRect/>
          </a:stretch>
        </p:blipFill>
        <p:spPr>
          <a:xfrm>
            <a:off x="1218287" y="0"/>
            <a:ext cx="6688183" cy="3678243"/>
          </a:xfrm>
        </p:spPr>
      </p:pic>
      <p:pic>
        <p:nvPicPr>
          <p:cNvPr id="5" name="Изображение 4" descr="IMG_5098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55" t="18989" r="9172" b="6708"/>
          <a:stretch/>
        </p:blipFill>
        <p:spPr>
          <a:xfrm>
            <a:off x="1973773" y="3053960"/>
            <a:ext cx="5431701" cy="380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1077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Изображение 6" descr="IMG_62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7586" y="-59796"/>
            <a:ext cx="4486414" cy="3364811"/>
          </a:xfrm>
          <a:prstGeom prst="rect">
            <a:avLst/>
          </a:prstGeom>
        </p:spPr>
      </p:pic>
      <p:pic>
        <p:nvPicPr>
          <p:cNvPr id="8" name="Изображение 7" descr="IMG_481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04" y="-59796"/>
            <a:ext cx="4426656" cy="3319992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739" y="2613989"/>
            <a:ext cx="4244011" cy="424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7307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-2107123" y="232290"/>
            <a:ext cx="8229600" cy="1600200"/>
          </a:xfrm>
        </p:spPr>
        <p:txBody>
          <a:bodyPr/>
          <a:lstStyle/>
          <a:p>
            <a:r>
              <a:rPr lang="en-US" dirty="0" smtClean="0"/>
              <a:t>Apollo </a:t>
            </a:r>
            <a:r>
              <a:rPr lang="en-US" dirty="0" err="1" smtClean="0"/>
              <a:t>e.V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6" name="Изображение 5" descr="IMG_65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55521"/>
            <a:ext cx="6633368" cy="3702479"/>
          </a:xfrm>
          <a:prstGeom prst="rect">
            <a:avLst/>
          </a:prstGeom>
        </p:spPr>
      </p:pic>
      <p:pic>
        <p:nvPicPr>
          <p:cNvPr id="8" name="Изображение 7" descr="IMG_653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5365" y="0"/>
            <a:ext cx="5038633" cy="37789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33368" y="4899949"/>
            <a:ext cx="2546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2"/>
                </a:solidFill>
              </a:rPr>
              <a:t>Германия</a:t>
            </a:r>
            <a:endParaRPr lang="ru-RU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4695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653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47" b="1047"/>
          <a:stretch>
            <a:fillRect/>
          </a:stretch>
        </p:blipFill>
        <p:spPr>
          <a:xfrm>
            <a:off x="288894" y="3084910"/>
            <a:ext cx="7055377" cy="3880186"/>
          </a:xfrm>
        </p:spPr>
      </p:pic>
      <p:pic>
        <p:nvPicPr>
          <p:cNvPr id="5" name="Изображение 4" descr="IMG_653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4735" y="9711"/>
            <a:ext cx="5172065" cy="387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51419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6540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36" t="8761" r="14552" b="8761"/>
          <a:stretch/>
        </p:blipFill>
        <p:spPr>
          <a:xfrm>
            <a:off x="4609295" y="3641281"/>
            <a:ext cx="4077505" cy="3216719"/>
          </a:xfrm>
        </p:spPr>
      </p:pic>
      <p:pic>
        <p:nvPicPr>
          <p:cNvPr id="5" name="Изображение 4" descr="IMG_654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398" b="9586"/>
          <a:stretch/>
        </p:blipFill>
        <p:spPr>
          <a:xfrm>
            <a:off x="4215402" y="0"/>
            <a:ext cx="4928598" cy="3641281"/>
          </a:xfrm>
          <a:prstGeom prst="rect">
            <a:avLst/>
          </a:prstGeom>
        </p:spPr>
      </p:pic>
      <p:pic>
        <p:nvPicPr>
          <p:cNvPr id="6" name="Изображение 5" descr="IMG_653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5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9605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289621" y="1897128"/>
            <a:ext cx="5854380" cy="3635036"/>
          </a:xfrm>
        </p:spPr>
        <p:txBody>
          <a:bodyPr/>
          <a:lstStyle/>
          <a:p>
            <a:r>
              <a:rPr lang="ru-RU" sz="4800" dirty="0" smtClean="0"/>
              <a:t>Исследовательский центр медицинской техники и биотехнологии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Германия</a:t>
            </a:r>
            <a:endParaRPr lang="ru-RU" dirty="0"/>
          </a:p>
        </p:txBody>
      </p:sp>
      <p:pic>
        <p:nvPicPr>
          <p:cNvPr id="8" name="Изображение 7" descr="IMG_65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737776"/>
            <a:ext cx="3442626" cy="612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03264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Executive">
      <a:dk1>
        <a:sysClr val="windowText" lastClr="000000"/>
      </a:dk1>
      <a:lt1>
        <a:sysClr val="window" lastClr="A7C7A5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Исполнительная.thmx</Template>
  <TotalTime>51</TotalTime>
  <Words>18</Words>
  <Application>Microsoft Macintosh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ТВОИ ВОЗМОЖНОСТИ В АКАДЕМИИ</vt:lpstr>
      <vt:lpstr>Дания, университет Копенгагена</vt:lpstr>
      <vt:lpstr>Слайд 3</vt:lpstr>
      <vt:lpstr>Слайд 4</vt:lpstr>
      <vt:lpstr>Слайд 5</vt:lpstr>
      <vt:lpstr>Apollo e.V.</vt:lpstr>
      <vt:lpstr>Слайд 7</vt:lpstr>
      <vt:lpstr>Слайд 8</vt:lpstr>
      <vt:lpstr>Исследовательский центр медицинской техники и биотехнологии  Германия</vt:lpstr>
      <vt:lpstr>Слайд 10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за границей</dc:title>
  <dc:creator>Евгения</dc:creator>
  <cp:lastModifiedBy>User</cp:lastModifiedBy>
  <cp:revision>6</cp:revision>
  <dcterms:created xsi:type="dcterms:W3CDTF">2017-10-04T19:59:38Z</dcterms:created>
  <dcterms:modified xsi:type="dcterms:W3CDTF">2017-11-20T07:29:48Z</dcterms:modified>
</cp:coreProperties>
</file>